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3"/>
  </p:sldMasterIdLst>
  <p:sldIdLst>
    <p:sldId id="256" r:id="rId4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32CB5-A2D2-4F45-84A8-B8B1B9F140DC}" v="6" dt="2022-10-06T00:14:35.087"/>
    <p1510:client id="{529FF268-51EC-464C-9298-3A91B7F541AC}" v="3" dt="2022-10-06T00:14:50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n Devenny" userId="12ab20aa-118d-41f6-b31e-b4207128fd40" providerId="ADAL" clId="{2C032CB5-A2D2-4F45-84A8-B8B1B9F140DC}"/>
    <pc:docChg chg="modSld">
      <pc:chgData name="Kerryn Devenny" userId="12ab20aa-118d-41f6-b31e-b4207128fd40" providerId="ADAL" clId="{2C032CB5-A2D2-4F45-84A8-B8B1B9F140DC}" dt="2022-10-06T00:14:35.088" v="8"/>
      <pc:docMkLst>
        <pc:docMk/>
      </pc:docMkLst>
      <pc:sldChg chg="addSp delSp modSp mod">
        <pc:chgData name="Kerryn Devenny" userId="12ab20aa-118d-41f6-b31e-b4207128fd40" providerId="ADAL" clId="{2C032CB5-A2D2-4F45-84A8-B8B1B9F140DC}" dt="2022-10-06T00:14:35.088" v="8"/>
        <pc:sldMkLst>
          <pc:docMk/>
          <pc:sldMk cId="3630868065" sldId="256"/>
        </pc:sldMkLst>
        <pc:spChg chg="add del mod">
          <ac:chgData name="Kerryn Devenny" userId="12ab20aa-118d-41f6-b31e-b4207128fd40" providerId="ADAL" clId="{2C032CB5-A2D2-4F45-84A8-B8B1B9F140DC}" dt="2022-10-06T00:14:28.897" v="5"/>
          <ac:spMkLst>
            <pc:docMk/>
            <pc:sldMk cId="3630868065" sldId="256"/>
            <ac:spMk id="2" creationId="{9EA75F61-BD15-C442-5A8F-222B1106F327}"/>
          </ac:spMkLst>
        </pc:spChg>
        <pc:spChg chg="add del mod">
          <ac:chgData name="Kerryn Devenny" userId="12ab20aa-118d-41f6-b31e-b4207128fd40" providerId="ADAL" clId="{2C032CB5-A2D2-4F45-84A8-B8B1B9F140DC}" dt="2022-10-06T00:14:27.387" v="3"/>
          <ac:spMkLst>
            <pc:docMk/>
            <pc:sldMk cId="3630868065" sldId="256"/>
            <ac:spMk id="3" creationId="{2533FC68-6F2C-CBC1-02BC-707E59B91E72}"/>
          </ac:spMkLst>
        </pc:spChg>
        <pc:spChg chg="add del mod">
          <ac:chgData name="Kerryn Devenny" userId="12ab20aa-118d-41f6-b31e-b4207128fd40" providerId="ADAL" clId="{2C032CB5-A2D2-4F45-84A8-B8B1B9F140DC}" dt="2022-10-06T00:14:35.088" v="8"/>
          <ac:spMkLst>
            <pc:docMk/>
            <pc:sldMk cId="3630868065" sldId="256"/>
            <ac:spMk id="4" creationId="{2BC7A4A0-8AB3-B57D-BE28-74A6F8754F27}"/>
          </ac:spMkLst>
        </pc:spChg>
      </pc:sldChg>
    </pc:docChg>
  </pc:docChgLst>
  <pc:docChgLst>
    <pc:chgData name="Regina Souter" userId="f3fb8292-e00c-4347-b605-220c6d934502" providerId="ADAL" clId="{529FF268-51EC-464C-9298-3A91B7F541AC}"/>
    <pc:docChg chg="modMainMaster">
      <pc:chgData name="Regina Souter" userId="f3fb8292-e00c-4347-b605-220c6d934502" providerId="ADAL" clId="{529FF268-51EC-464C-9298-3A91B7F541AC}" dt="2022-10-06T00:14:50.550" v="0" actId="14100"/>
      <pc:docMkLst>
        <pc:docMk/>
      </pc:docMkLst>
      <pc:sldMasterChg chg="modSldLayout">
        <pc:chgData name="Regina Souter" userId="f3fb8292-e00c-4347-b605-220c6d934502" providerId="ADAL" clId="{529FF268-51EC-464C-9298-3A91B7F541AC}" dt="2022-10-06T00:14:50.550" v="0" actId="14100"/>
        <pc:sldMasterMkLst>
          <pc:docMk/>
          <pc:sldMasterMk cId="1543379427" sldId="2147483672"/>
        </pc:sldMasterMkLst>
        <pc:sldLayoutChg chg="modSp mod">
          <pc:chgData name="Regina Souter" userId="f3fb8292-e00c-4347-b605-220c6d934502" providerId="ADAL" clId="{529FF268-51EC-464C-9298-3A91B7F541AC}" dt="2022-10-06T00:14:50.550" v="0" actId="14100"/>
          <pc:sldLayoutMkLst>
            <pc:docMk/>
            <pc:sldMasterMk cId="1543379427" sldId="2147483672"/>
            <pc:sldLayoutMk cId="285402378" sldId="2147483673"/>
          </pc:sldLayoutMkLst>
          <pc:picChg chg="mod">
            <ac:chgData name="Regina Souter" userId="f3fb8292-e00c-4347-b605-220c6d934502" providerId="ADAL" clId="{529FF268-51EC-464C-9298-3A91B7F541AC}" dt="2022-10-06T00:14:50.550" v="0" actId="14100"/>
            <ac:picMkLst>
              <pc:docMk/>
              <pc:sldMasterMk cId="1543379427" sldId="2147483672"/>
              <pc:sldLayoutMk cId="285402378" sldId="2147483673"/>
              <ac:picMk id="9" creationId="{CA26DB44-D50E-6C6F-E8D2-55FE1E47A24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26DB44-D50E-6C6F-E8D2-55FE1E47A2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238981" y="38747699"/>
            <a:ext cx="5036232" cy="405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1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3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8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9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8364C-B0C2-B247-B116-DFF07600C04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88C7-81E1-264A-8FC3-654FB1901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86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5A4DA66A7EB34495009CDE7EB63C91" ma:contentTypeVersion="17" ma:contentTypeDescription="Create a new document." ma:contentTypeScope="" ma:versionID="aa45902c58821ffb0d2f50b27889b000">
  <xsd:schema xmlns:xsd="http://www.w3.org/2001/XMLSchema" xmlns:xs="http://www.w3.org/2001/XMLSchema" xmlns:p="http://schemas.microsoft.com/office/2006/metadata/properties" xmlns:ns1="http://schemas.microsoft.com/sharepoint/v3" xmlns:ns2="61261e84-e64d-44f9-b5a3-24306c6d3107" xmlns:ns3="9d69e5e7-3fb4-4aee-a587-a63a9c4387b2" targetNamespace="http://schemas.microsoft.com/office/2006/metadata/properties" ma:root="true" ma:fieldsID="d98bba76691500a9aa95d82acf41846d" ns1:_="" ns2:_="" ns3:_="">
    <xsd:import namespace="http://schemas.microsoft.com/sharepoint/v3"/>
    <xsd:import namespace="61261e84-e64d-44f9-b5a3-24306c6d3107"/>
    <xsd:import namespace="9d69e5e7-3fb4-4aee-a587-a63a9c4387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61e84-e64d-44f9-b5a3-24306c6d3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7fcee89-5a73-4a7b-ac3d-7e05f0940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9e5e7-3fb4-4aee-a587-a63a9c4387b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a979cb4-8f45-4278-a80a-0e9305a31952}" ma:internalName="TaxCatchAll" ma:showField="CatchAllData" ma:web="9d69e5e7-3fb4-4aee-a587-a63a9c4387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52AC49-2A8B-4647-ACC4-54CD822461C3}">
  <ds:schemaRefs>
    <ds:schemaRef ds:uri="61261e84-e64d-44f9-b5a3-24306c6d3107"/>
    <ds:schemaRef ds:uri="9d69e5e7-3fb4-4aee-a587-a63a9c4387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477461B-D040-4811-AC4D-19A43D0B8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rex</dc:creator>
  <cp:revision>1</cp:revision>
  <dcterms:created xsi:type="dcterms:W3CDTF">2022-10-05T04:33:02Z</dcterms:created>
  <dcterms:modified xsi:type="dcterms:W3CDTF">2022-10-06T00:15:00Z</dcterms:modified>
</cp:coreProperties>
</file>